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notesMasterIdLst>
    <p:notesMasterId r:id="rId8"/>
  </p:notesMasterIdLst>
  <p:sldIdLst>
    <p:sldId id="271" r:id="rId2"/>
    <p:sldId id="268" r:id="rId3"/>
    <p:sldId id="266" r:id="rId4"/>
    <p:sldId id="286" r:id="rId5"/>
    <p:sldId id="288" r:id="rId6"/>
    <p:sldId id="26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oukje Bergsma" initials="fB" lastIdx="1" clrIdx="0">
    <p:extLst>
      <p:ext uri="{19B8F6BF-5375-455C-9EA6-DF929625EA0E}">
        <p15:presenceInfo xmlns:p15="http://schemas.microsoft.com/office/powerpoint/2012/main" userId="a72ca3ba0b43cb9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291" autoAdjust="0"/>
  </p:normalViewPr>
  <p:slideViewPr>
    <p:cSldViewPr snapToGrid="0">
      <p:cViewPr varScale="1">
        <p:scale>
          <a:sx n="47" d="100"/>
          <a:sy n="47" d="100"/>
        </p:scale>
        <p:origin x="1046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9BBAFA-605B-4EC2-B2B3-176028438938}" type="datetimeFigureOut">
              <a:rPr lang="nl-NL" smtClean="0"/>
              <a:t>25-3-2026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E75598-06AD-458E-8148-73456E16B37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48563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1E75598-06AD-458E-8148-73456E16B372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80758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688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840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697892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969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716317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427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9457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149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456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330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543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054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320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006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858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301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314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Afbeelding 10">
            <a:extLst>
              <a:ext uri="{FF2B5EF4-FFF2-40B4-BE49-F238E27FC236}">
                <a16:creationId xmlns:a16="http://schemas.microsoft.com/office/drawing/2014/main" id="{BE271CB2-F2F2-33F2-B933-F842DD29E6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3352" y="3697931"/>
            <a:ext cx="2802648" cy="1761001"/>
          </a:xfrm>
          <a:prstGeom prst="rect">
            <a:avLst/>
          </a:prstGeom>
        </p:spPr>
      </p:pic>
      <p:sp>
        <p:nvSpPr>
          <p:cNvPr id="7" name="Titel 2">
            <a:extLst>
              <a:ext uri="{FF2B5EF4-FFF2-40B4-BE49-F238E27FC236}">
                <a16:creationId xmlns:a16="http://schemas.microsoft.com/office/drawing/2014/main" id="{07481470-12CC-3B01-D839-DA5C1834A9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4543" y="1821176"/>
            <a:ext cx="7641648" cy="1336946"/>
          </a:xfrm>
        </p:spPr>
        <p:txBody>
          <a:bodyPr/>
          <a:lstStyle/>
          <a:p>
            <a:pPr algn="ctr"/>
            <a:r>
              <a:rPr lang="nl-NL" sz="12000" dirty="0">
                <a:solidFill>
                  <a:srgbClr val="FF0000"/>
                </a:solidFill>
              </a:rPr>
              <a:t>MFC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C82F007F-A2D6-C6B7-DE06-7E17B1F128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4971" y="87733"/>
            <a:ext cx="2083094" cy="1025273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EA24F316-A85D-B75F-31AF-ADE6AA3946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543" y="5998742"/>
            <a:ext cx="7553325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683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C9157C-3897-D088-9673-5C883892A1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48050" y="738513"/>
            <a:ext cx="4208991" cy="1646302"/>
          </a:xfrm>
        </p:spPr>
        <p:txBody>
          <a:bodyPr/>
          <a:lstStyle/>
          <a:p>
            <a:r>
              <a:rPr lang="nl-NL" dirty="0"/>
              <a:t>Projectgroep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5A29CC2B-190E-7794-3942-845CC994B72D}"/>
              </a:ext>
            </a:extLst>
          </p:cNvPr>
          <p:cNvSpPr txBox="1"/>
          <p:nvPr/>
        </p:nvSpPr>
        <p:spPr>
          <a:xfrm>
            <a:off x="1336735" y="2305615"/>
            <a:ext cx="80867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23875" indent="-457200" fontAlgn="base">
              <a:buFontTx/>
              <a:buChar char="-"/>
            </a:pPr>
            <a:r>
              <a:rPr lang="nl-NL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Martha Kootstra</a:t>
            </a:r>
          </a:p>
          <a:p>
            <a:pPr marL="523875" indent="-457200" fontAlgn="base">
              <a:buFontTx/>
              <a:buChar char="-"/>
            </a:pP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Jan </a:t>
            </a:r>
            <a:r>
              <a:rPr lang="nl-NL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Feikema</a:t>
            </a:r>
            <a:endParaRPr lang="nl-NL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23875" indent="-457200" fontAlgn="base">
              <a:buFontTx/>
              <a:buChar char="-"/>
            </a:pPr>
            <a:r>
              <a:rPr lang="nl-NL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Jan Veenstra</a:t>
            </a:r>
          </a:p>
          <a:p>
            <a:pPr marL="523875" indent="-457200" fontAlgn="base">
              <a:buFontTx/>
              <a:buChar char="-"/>
            </a:pPr>
            <a:r>
              <a:rPr lang="nl-NL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Afgevaardigde van ‘t </a:t>
            </a:r>
            <a:r>
              <a:rPr lang="nl-NL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Bynt</a:t>
            </a:r>
            <a:endParaRPr lang="nl-NL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23875" indent="-457200" fontAlgn="base">
              <a:buFontTx/>
              <a:buChar char="-"/>
            </a:pPr>
            <a:r>
              <a:rPr lang="nl-NL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Sietze Akkerman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D84401EA-9E11-287E-2CD5-BDBD1BF5B1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071" y="87733"/>
            <a:ext cx="2083094" cy="1025273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19534D76-8DC7-C42F-054D-BB83F4AEE1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7287" y="5843587"/>
            <a:ext cx="7553325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426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72963BA2-59A0-94D5-8C7B-763F041825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1013" y="525849"/>
            <a:ext cx="3826933" cy="587157"/>
          </a:xfrm>
        </p:spPr>
        <p:txBody>
          <a:bodyPr/>
          <a:lstStyle/>
          <a:p>
            <a:r>
              <a:rPr lang="nl-NL" sz="4000" dirty="0"/>
              <a:t>Uitgangspunten</a:t>
            </a:r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869C67A8-107B-D79A-C37B-D71917129D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3071" y="87733"/>
            <a:ext cx="2083094" cy="1025273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4C4C0F23-8BF4-9266-2ED5-0899698360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1562" y="5786377"/>
            <a:ext cx="7553325" cy="771525"/>
          </a:xfrm>
          <a:prstGeom prst="rect">
            <a:avLst/>
          </a:prstGeom>
        </p:spPr>
      </p:pic>
      <p:sp>
        <p:nvSpPr>
          <p:cNvPr id="10" name="Tekstvak 9">
            <a:extLst>
              <a:ext uri="{FF2B5EF4-FFF2-40B4-BE49-F238E27FC236}">
                <a16:creationId xmlns:a16="http://schemas.microsoft.com/office/drawing/2014/main" id="{F40168EF-C954-4D0E-8376-A366EA44527A}"/>
              </a:ext>
            </a:extLst>
          </p:cNvPr>
          <p:cNvSpPr txBox="1"/>
          <p:nvPr/>
        </p:nvSpPr>
        <p:spPr>
          <a:xfrm>
            <a:off x="1647826" y="1760706"/>
            <a:ext cx="839152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fy-NL" sz="2800" dirty="0"/>
              <a:t>De schoolgebouwen zijn aan vervanging toe</a:t>
            </a:r>
          </a:p>
          <a:p>
            <a:pPr marL="457200" indent="-457200">
              <a:buFontTx/>
              <a:buChar char="-"/>
            </a:pPr>
            <a:r>
              <a:rPr lang="fy-NL" sz="2800" dirty="0"/>
              <a:t>De gymzaal idem dito</a:t>
            </a:r>
          </a:p>
          <a:p>
            <a:pPr marL="457200" indent="-457200">
              <a:buFontTx/>
              <a:buChar char="-"/>
            </a:pPr>
            <a:r>
              <a:rPr lang="fy-NL" sz="2800" dirty="0"/>
              <a:t>Adenium wil de scholen in 1 gebouw</a:t>
            </a:r>
          </a:p>
          <a:p>
            <a:pPr marL="457200" indent="-457200">
              <a:buFontTx/>
              <a:buChar char="-"/>
            </a:pPr>
            <a:r>
              <a:rPr lang="fy-NL" sz="2800" dirty="0"/>
              <a:t>Daar is budget voor</a:t>
            </a: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4D0746E3-10A3-1E4B-8F41-4F883322FD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3650" y="400859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58873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4AAD5670-439A-1CAA-3188-05B75DCAC9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546" y="78208"/>
            <a:ext cx="2083094" cy="1025273"/>
          </a:xfrm>
          <a:prstGeom prst="rect">
            <a:avLst/>
          </a:prstGeom>
        </p:spPr>
      </p:pic>
      <p:pic>
        <p:nvPicPr>
          <p:cNvPr id="3" name="Afbeelding 2">
            <a:extLst>
              <a:ext uri="{FF2B5EF4-FFF2-40B4-BE49-F238E27FC236}">
                <a16:creationId xmlns:a16="http://schemas.microsoft.com/office/drawing/2014/main" id="{E7B711AA-438F-4170-D9A1-8B8ADFCD49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562" y="5786377"/>
            <a:ext cx="7553325" cy="771525"/>
          </a:xfrm>
          <a:prstGeom prst="rect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73B0C170-EE2E-4CF0-6DD5-130CF144C9EA}"/>
              </a:ext>
            </a:extLst>
          </p:cNvPr>
          <p:cNvSpPr txBox="1"/>
          <p:nvPr/>
        </p:nvSpPr>
        <p:spPr>
          <a:xfrm>
            <a:off x="1700213" y="1733148"/>
            <a:ext cx="7006042" cy="37273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lnSpc>
                <a:spcPct val="107000"/>
              </a:lnSpc>
              <a:spcAft>
                <a:spcPts val="800"/>
              </a:spcAft>
              <a:buSzPts val="1000"/>
              <a:buFontTx/>
              <a:buChar char="-"/>
              <a:tabLst>
                <a:tab pos="457200" algn="l"/>
              </a:tabLst>
            </a:pPr>
            <a:r>
              <a:rPr lang="nl-NL" sz="2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Subsidie</a:t>
            </a:r>
            <a:r>
              <a:rPr lang="nl-NL" sz="2400" b="1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aanvraag doen</a:t>
            </a:r>
          </a:p>
          <a:p>
            <a:pPr marL="285750" lvl="0" indent="-285750">
              <a:lnSpc>
                <a:spcPct val="107000"/>
              </a:lnSpc>
              <a:spcAft>
                <a:spcPts val="800"/>
              </a:spcAft>
              <a:buSzPts val="1000"/>
              <a:buFontTx/>
              <a:buChar char="-"/>
              <a:tabLst>
                <a:tab pos="457200" algn="l"/>
              </a:tabLst>
            </a:pPr>
            <a:r>
              <a:rPr lang="nl-NL" sz="24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Participatie gelegenheden goed benutten (</a:t>
            </a:r>
            <a:r>
              <a:rPr lang="nl-NL" sz="2400" b="1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pro-actief</a:t>
            </a:r>
            <a:r>
              <a:rPr lang="nl-NL" sz="24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285750" lvl="0" indent="-285750">
              <a:lnSpc>
                <a:spcPct val="107000"/>
              </a:lnSpc>
              <a:spcAft>
                <a:spcPts val="800"/>
              </a:spcAft>
              <a:buSzPts val="1000"/>
              <a:buFontTx/>
              <a:buChar char="-"/>
              <a:tabLst>
                <a:tab pos="457200" algn="l"/>
              </a:tabLst>
            </a:pPr>
            <a:r>
              <a:rPr lang="nl-NL" sz="24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Informatie inwinnen bij collega </a:t>
            </a:r>
            <a:r>
              <a:rPr lang="nl-NL" sz="2400" b="1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MFC’s</a:t>
            </a:r>
            <a:endParaRPr lang="nl-NL" sz="2400" b="1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07000"/>
              </a:lnSpc>
              <a:spcAft>
                <a:spcPts val="800"/>
              </a:spcAft>
              <a:buSzPts val="1000"/>
              <a:buFontTx/>
              <a:buChar char="-"/>
              <a:tabLst>
                <a:tab pos="457200" algn="l"/>
              </a:tabLst>
            </a:pPr>
            <a:r>
              <a:rPr lang="nl-NL" sz="24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Bezoek MFC in ander dorpen/gemeenten</a:t>
            </a:r>
          </a:p>
          <a:p>
            <a:pPr marL="285750" lvl="0" indent="-285750">
              <a:lnSpc>
                <a:spcPct val="107000"/>
              </a:lnSpc>
              <a:spcAft>
                <a:spcPts val="800"/>
              </a:spcAft>
              <a:buSzPts val="1000"/>
              <a:buFontTx/>
              <a:buChar char="-"/>
              <a:tabLst>
                <a:tab pos="457200" algn="l"/>
              </a:tabLst>
            </a:pPr>
            <a:r>
              <a:rPr lang="nl-NL" sz="2400" b="1" kern="100" dirty="0">
                <a:ea typeface="Calibri" panose="020F0502020204030204" pitchFamily="34" charset="0"/>
                <a:cs typeface="Times New Roman" panose="02020603050405020304" pitchFamily="18" charset="0"/>
              </a:rPr>
              <a:t>Wie haakt aan/af in het traject</a:t>
            </a:r>
          </a:p>
          <a:p>
            <a:pPr marL="285750" lvl="0" indent="-285750">
              <a:lnSpc>
                <a:spcPct val="107000"/>
              </a:lnSpc>
              <a:spcAft>
                <a:spcPts val="800"/>
              </a:spcAft>
              <a:buSzPts val="1000"/>
              <a:buFontTx/>
              <a:buChar char="-"/>
              <a:tabLst>
                <a:tab pos="457200" algn="l"/>
              </a:tabLst>
            </a:pPr>
            <a:endParaRPr lang="nl-NL" b="1" kern="100" dirty="0"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>
              <a:lnSpc>
                <a:spcPct val="107000"/>
              </a:lnSpc>
              <a:spcAft>
                <a:spcPts val="800"/>
              </a:spcAft>
              <a:buSzPts val="1000"/>
              <a:buFontTx/>
              <a:buChar char="-"/>
              <a:tabLst>
                <a:tab pos="457200" algn="l"/>
              </a:tabLst>
            </a:pPr>
            <a:endParaRPr lang="nl-NL" sz="1800" kern="100" dirty="0">
              <a:effectLst/>
              <a:latin typeface="Aptos" panose="020B00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1CD581C8-D66F-E569-9F86-53817E4B7A8C}"/>
              </a:ext>
            </a:extLst>
          </p:cNvPr>
          <p:cNvSpPr txBox="1"/>
          <p:nvPr/>
        </p:nvSpPr>
        <p:spPr>
          <a:xfrm>
            <a:off x="2790826" y="590844"/>
            <a:ext cx="208309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nl-NL" altLang="nl-NL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kumimoji="0" lang="nl-NL" altLang="nl-NL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do list</a:t>
            </a:r>
            <a:endParaRPr kumimoji="0" lang="nl-NL" altLang="nl-NL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8426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7A25AB-4759-DB35-F741-6D797ADA5C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4A9C1C47-006D-9EE2-9789-195331E9C4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8871" y="773533"/>
            <a:ext cx="2083094" cy="1025273"/>
          </a:xfrm>
          <a:prstGeom prst="rect">
            <a:avLst/>
          </a:prstGeom>
        </p:spPr>
      </p:pic>
      <p:pic>
        <p:nvPicPr>
          <p:cNvPr id="3" name="Afbeelding 2">
            <a:extLst>
              <a:ext uri="{FF2B5EF4-FFF2-40B4-BE49-F238E27FC236}">
                <a16:creationId xmlns:a16="http://schemas.microsoft.com/office/drawing/2014/main" id="{B89E7708-4D62-43AD-6F0E-DED8C8A808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562" y="5786377"/>
            <a:ext cx="7553325" cy="771525"/>
          </a:xfrm>
          <a:prstGeom prst="rect">
            <a:avLst/>
          </a:prstGeom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6FBCE599-F421-4FE0-553D-F266851E19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5150" y="144980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F9F5AC4-B0D0-6606-CC8F-2D9022A808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8290" y="1907008"/>
            <a:ext cx="220124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nl-NL" altLang="nl-NL" sz="2400" b="1" dirty="0">
                <a:latin typeface="Arial" panose="020B0604020202020204" pitchFamily="34" charset="0"/>
              </a:rPr>
              <a:t>Lange termijn</a:t>
            </a:r>
            <a:endParaRPr kumimoji="0" lang="nl-NL" altLang="nl-NL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11A5D65C-5656-0FEA-8B79-0BA4FFEFCDD6}"/>
              </a:ext>
            </a:extLst>
          </p:cNvPr>
          <p:cNvSpPr txBox="1"/>
          <p:nvPr/>
        </p:nvSpPr>
        <p:spPr>
          <a:xfrm>
            <a:off x="1263341" y="2689198"/>
            <a:ext cx="7649496" cy="36102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600"/>
              </a:spcAft>
              <a:buFontTx/>
              <a:buChar char="-"/>
            </a:pPr>
            <a:r>
              <a:rPr lang="nl-NL" sz="2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Wat wil het </a:t>
            </a:r>
            <a:r>
              <a:rPr lang="nl-NL" sz="28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nl-NL" sz="2800" kern="1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denium</a:t>
            </a:r>
            <a:r>
              <a:rPr lang="nl-NL" sz="2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342900" lvl="0" indent="-342900">
              <a:lnSpc>
                <a:spcPct val="107000"/>
              </a:lnSpc>
              <a:spcAft>
                <a:spcPts val="600"/>
              </a:spcAft>
              <a:buFontTx/>
              <a:buChar char="-"/>
            </a:pPr>
            <a:r>
              <a:rPr lang="nl-NL" sz="28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Wat wil de gemeente?</a:t>
            </a:r>
          </a:p>
          <a:p>
            <a:pPr marL="342900" lvl="0" indent="-342900">
              <a:lnSpc>
                <a:spcPct val="107000"/>
              </a:lnSpc>
              <a:spcAft>
                <a:spcPts val="600"/>
              </a:spcAft>
              <a:buFontTx/>
              <a:buChar char="-"/>
            </a:pPr>
            <a:r>
              <a:rPr lang="nl-NL" sz="28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Wil de sportclub aansluiten?</a:t>
            </a:r>
          </a:p>
          <a:p>
            <a:pPr marL="342900" lvl="0" indent="-342900">
              <a:lnSpc>
                <a:spcPct val="107000"/>
              </a:lnSpc>
              <a:spcAft>
                <a:spcPts val="600"/>
              </a:spcAft>
              <a:buFontTx/>
              <a:buChar char="-"/>
            </a:pPr>
            <a:r>
              <a:rPr lang="nl-NL" sz="28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Wil ‘t </a:t>
            </a:r>
            <a:r>
              <a:rPr lang="nl-NL" sz="2800" kern="100" dirty="0" err="1">
                <a:ea typeface="Calibri" panose="020F0502020204030204" pitchFamily="34" charset="0"/>
                <a:cs typeface="Times New Roman" panose="02020603050405020304" pitchFamily="18" charset="0"/>
              </a:rPr>
              <a:t>Bynt</a:t>
            </a:r>
            <a:r>
              <a:rPr lang="nl-NL" sz="28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meepraten?</a:t>
            </a:r>
          </a:p>
          <a:p>
            <a:pPr marL="342900" lvl="0" indent="-342900">
              <a:lnSpc>
                <a:spcPct val="107000"/>
              </a:lnSpc>
              <a:spcAft>
                <a:spcPts val="600"/>
              </a:spcAft>
              <a:buFontTx/>
              <a:buChar char="-"/>
            </a:pPr>
            <a:r>
              <a:rPr lang="nl-NL" sz="28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EN…… waar hebben we zeggenschap over, invloed op en waar niet?</a:t>
            </a:r>
          </a:p>
          <a:p>
            <a:pPr marL="342900" lvl="0" indent="-342900">
              <a:lnSpc>
                <a:spcPct val="107000"/>
              </a:lnSpc>
              <a:spcAft>
                <a:spcPts val="600"/>
              </a:spcAft>
              <a:buFontTx/>
              <a:buChar char="-"/>
            </a:pPr>
            <a:endParaRPr lang="nl-NL" sz="2400" kern="1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544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5">
            <a:extLst>
              <a:ext uri="{FF2B5EF4-FFF2-40B4-BE49-F238E27FC236}">
                <a16:creationId xmlns:a16="http://schemas.microsoft.com/office/drawing/2014/main" id="{029CB391-3F81-39CE-EA49-32DA11F65789}"/>
              </a:ext>
            </a:extLst>
          </p:cNvPr>
          <p:cNvSpPr txBox="1">
            <a:spLocks/>
          </p:cNvSpPr>
          <p:nvPr/>
        </p:nvSpPr>
        <p:spPr>
          <a:xfrm>
            <a:off x="5488517" y="436333"/>
            <a:ext cx="3369733" cy="97426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nl-NL" dirty="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F4A00C72-C297-A67A-3EBD-8AE9183EB1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071" y="87733"/>
            <a:ext cx="2083094" cy="1025273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1E403BDF-61E6-7496-E52B-6F4C9D04D5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562" y="5786377"/>
            <a:ext cx="7553325" cy="771525"/>
          </a:xfrm>
          <a:prstGeom prst="rect">
            <a:avLst/>
          </a:prstGeom>
        </p:spPr>
      </p:pic>
      <p:sp>
        <p:nvSpPr>
          <p:cNvPr id="10" name="Tekstvak 9">
            <a:extLst>
              <a:ext uri="{FF2B5EF4-FFF2-40B4-BE49-F238E27FC236}">
                <a16:creationId xmlns:a16="http://schemas.microsoft.com/office/drawing/2014/main" id="{41580A83-D3C4-A6F4-BC58-18C7FAE4277E}"/>
              </a:ext>
            </a:extLst>
          </p:cNvPr>
          <p:cNvSpPr txBox="1"/>
          <p:nvPr/>
        </p:nvSpPr>
        <p:spPr>
          <a:xfrm>
            <a:off x="836579" y="1915904"/>
            <a:ext cx="8706253" cy="39087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nl-NL" sz="2800" dirty="0"/>
              <a:t>Koppelingen onderzoeken binnen de dorpsgrenzen</a:t>
            </a:r>
          </a:p>
          <a:p>
            <a:pPr marL="457200" indent="-457200">
              <a:buFontTx/>
              <a:buChar char="-"/>
            </a:pPr>
            <a:r>
              <a:rPr lang="nl-NL" sz="2800" dirty="0"/>
              <a:t>Koppelingen maken met de andere werkgroepen</a:t>
            </a:r>
          </a:p>
          <a:p>
            <a:pPr marL="457200" indent="-457200">
              <a:buFontTx/>
              <a:buChar char="-"/>
            </a:pPr>
            <a:r>
              <a:rPr lang="nl-NL" sz="2800" dirty="0"/>
              <a:t>De beste opties eruit halen om ons </a:t>
            </a:r>
            <a:r>
              <a:rPr lang="nl-NL" sz="2800" dirty="0" err="1"/>
              <a:t>dorp,dorp</a:t>
            </a:r>
            <a:r>
              <a:rPr lang="nl-NL" sz="2800" dirty="0"/>
              <a:t> te laten blijven!</a:t>
            </a:r>
          </a:p>
          <a:p>
            <a:pPr marL="457200" indent="-457200">
              <a:buFontTx/>
              <a:buChar char="-"/>
            </a:pPr>
            <a:endParaRPr lang="nl-NL" sz="2800" dirty="0"/>
          </a:p>
          <a:p>
            <a:endParaRPr lang="nl-NL" sz="2800" dirty="0"/>
          </a:p>
          <a:p>
            <a:r>
              <a:rPr lang="nl-NL" sz="2800" dirty="0"/>
              <a:t>-	</a:t>
            </a:r>
            <a:r>
              <a:rPr lang="nl-NL" sz="4400" b="1" dirty="0"/>
              <a:t>De volgende MFC bijeenkomst</a:t>
            </a:r>
            <a:r>
              <a:rPr lang="nl-NL" dirty="0"/>
              <a:t>								</a:t>
            </a:r>
          </a:p>
          <a:p>
            <a:r>
              <a:rPr lang="nl-NL" dirty="0"/>
              <a:t>						</a:t>
            </a:r>
            <a:r>
              <a:rPr lang="nl-NL"/>
              <a:t>	Woensdag 20 Mei</a:t>
            </a:r>
            <a:r>
              <a:rPr lang="nl-NL" dirty="0"/>
              <a:t>	</a:t>
            </a:r>
          </a:p>
        </p:txBody>
      </p:sp>
      <p:sp>
        <p:nvSpPr>
          <p:cNvPr id="2" name="Rechthoek 1">
            <a:extLst>
              <a:ext uri="{FF2B5EF4-FFF2-40B4-BE49-F238E27FC236}">
                <a16:creationId xmlns:a16="http://schemas.microsoft.com/office/drawing/2014/main" id="{83F60279-C1B4-61C1-1A3C-AACB059B2E58}"/>
              </a:ext>
            </a:extLst>
          </p:cNvPr>
          <p:cNvSpPr/>
          <p:nvPr/>
        </p:nvSpPr>
        <p:spPr>
          <a:xfrm>
            <a:off x="3793786" y="300098"/>
            <a:ext cx="2509737" cy="118818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5400" b="1" dirty="0"/>
              <a:t>DOEL</a:t>
            </a:r>
          </a:p>
        </p:txBody>
      </p:sp>
    </p:spTree>
    <p:extLst>
      <p:ext uri="{BB962C8B-B14F-4D97-AF65-F5344CB8AC3E}">
        <p14:creationId xmlns:p14="http://schemas.microsoft.com/office/powerpoint/2010/main" val="316182497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</TotalTime>
  <Words>159</Words>
  <Application>Microsoft Office PowerPoint</Application>
  <PresentationFormat>Breedbeeld</PresentationFormat>
  <Paragraphs>33</Paragraphs>
  <Slides>6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3" baseType="lpstr">
      <vt:lpstr>Aptos</vt:lpstr>
      <vt:lpstr>Arial</vt:lpstr>
      <vt:lpstr>Calibri</vt:lpstr>
      <vt:lpstr>Times New Roman</vt:lpstr>
      <vt:lpstr>Trebuchet MS</vt:lpstr>
      <vt:lpstr>Wingdings 3</vt:lpstr>
      <vt:lpstr>Facet</vt:lpstr>
      <vt:lpstr>MFC</vt:lpstr>
      <vt:lpstr>Projectgroep</vt:lpstr>
      <vt:lpstr>Uitgangspunten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Meijer, Anne</dc:creator>
  <cp:lastModifiedBy>Martha Kootstra</cp:lastModifiedBy>
  <cp:revision>46</cp:revision>
  <dcterms:created xsi:type="dcterms:W3CDTF">2019-05-10T15:08:54Z</dcterms:created>
  <dcterms:modified xsi:type="dcterms:W3CDTF">2026-03-25T08:25:53Z</dcterms:modified>
</cp:coreProperties>
</file>